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F06BB8F-6BE8-4EF3-A985-4A0369C6EB88}" type="datetimeFigureOut">
              <a:rPr lang="en-US" smtClean="0"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1E804A8-701E-4FF6-B56E-CAB57E5CEF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paso</a:t>
            </a:r>
            <a:r>
              <a:rPr lang="en-US" dirty="0"/>
              <a:t> county historical society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 brief history of five points</a:t>
            </a:r>
          </a:p>
        </p:txBody>
      </p:sp>
    </p:spTree>
    <p:extLst>
      <p:ext uri="{BB962C8B-B14F-4D97-AF65-F5344CB8AC3E}">
        <p14:creationId xmlns:p14="http://schemas.microsoft.com/office/powerpoint/2010/main" val="312266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points 1949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237542"/>
            <a:ext cx="4038600" cy="33703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98279"/>
            <a:ext cx="4038600" cy="3648867"/>
          </a:xfrm>
        </p:spPr>
      </p:pic>
    </p:spTree>
    <p:extLst>
      <p:ext uri="{BB962C8B-B14F-4D97-AF65-F5344CB8AC3E}">
        <p14:creationId xmlns:p14="http://schemas.microsoft.com/office/powerpoint/2010/main" val="203514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points 1990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Z:\Photos\Photo Archive\024 EP St.Scenes  After1980\024-1991-016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514600"/>
            <a:ext cx="4572000" cy="328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Photos\Photo Archive\024 EP St.Scenes  After1980\024-1991-016B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2514600"/>
            <a:ext cx="4652125" cy="317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8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points 1990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Z:\Photos\Photo Archive\024 EP St.Scenes  After1980\024-1991-016-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05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points 1990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Z:\Photos\Photo Archive\024 EP St.Scenes  After1980\024-1993-00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199"/>
            <a:ext cx="7620000" cy="47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93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points in 1917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Name: “The name ‘Five Points’ was favored because the location of the places of business are at a point where Montana Street, Elm Street, </a:t>
            </a:r>
            <a:r>
              <a:rPr lang="en-US" b="1" dirty="0" err="1"/>
              <a:t>Piedras</a:t>
            </a:r>
            <a:r>
              <a:rPr lang="en-US" b="1" dirty="0"/>
              <a:t> Street, and East Boulevard all meet.”—</a:t>
            </a:r>
            <a:r>
              <a:rPr lang="en-US" dirty="0"/>
              <a:t>(El Paso Morning Times, 9/16/1917, reprinted in “Tales from the Morgue,” El Paso Times)</a:t>
            </a:r>
          </a:p>
          <a:p>
            <a:r>
              <a:rPr lang="en-US" b="1" dirty="0"/>
              <a:t>“Second Chamber of Commerce”</a:t>
            </a:r>
          </a:p>
          <a:p>
            <a:r>
              <a:rPr lang="en-US" b="1" dirty="0"/>
              <a:t>“The avowed purpose of which is to make known to all the central portion of the city that there is…a group of up-to-date business undertakings which warrant trading there, thus elimination time and carfare spent in making downtown purchases.”</a:t>
            </a:r>
          </a:p>
          <a:p>
            <a:r>
              <a:rPr lang="en-US" b="1" dirty="0"/>
              <a:t>A business center.</a:t>
            </a:r>
          </a:p>
        </p:txBody>
      </p:sp>
    </p:spTree>
    <p:extLst>
      <p:ext uri="{BB962C8B-B14F-4D97-AF65-F5344CB8AC3E}">
        <p14:creationId xmlns:p14="http://schemas.microsoft.com/office/powerpoint/2010/main" val="249030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business district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3501"/>
            <a:ext cx="8229600" cy="2731760"/>
          </a:xfrm>
        </p:spPr>
      </p:pic>
    </p:spTree>
    <p:extLst>
      <p:ext uri="{BB962C8B-B14F-4D97-AF65-F5344CB8AC3E}">
        <p14:creationId xmlns:p14="http://schemas.microsoft.com/office/powerpoint/2010/main" val="341933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Circa 1920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Z:\Photos\Photo Archive\008 El Paso Hospitals\008-1989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600199"/>
            <a:ext cx="9067801" cy="47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2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Rolston hospital (Later masonic hospital), circa 1920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Z:\Photos\Photo Archive\008 El Paso Hospitals\008-1989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10600" cy="51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6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1920s-1930s (1</a:t>
            </a:r>
            <a:r>
              <a:rPr lang="en-US" baseline="30000" dirty="0"/>
              <a:t>st</a:t>
            </a:r>
            <a:r>
              <a:rPr lang="en-US" dirty="0"/>
              <a:t> person recollections of j. harry </a:t>
            </a:r>
            <a:r>
              <a:rPr lang="en-US" dirty="0" err="1"/>
              <a:t>miskimins</a:t>
            </a:r>
            <a:r>
              <a:rPr lang="en-US" dirty="0"/>
              <a:t>, M.d.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300" b="1" dirty="0"/>
              <a:t>“A busy shopping center…And a wonderful place.”</a:t>
            </a:r>
          </a:p>
          <a:p>
            <a:endParaRPr lang="en-US" sz="3300" b="1" dirty="0"/>
          </a:p>
          <a:p>
            <a:r>
              <a:rPr lang="en-US" sz="3300" b="1" dirty="0"/>
              <a:t>Lived at 2925 Montana</a:t>
            </a:r>
          </a:p>
          <a:p>
            <a:endParaRPr lang="en-US" sz="3300" b="1" dirty="0"/>
          </a:p>
          <a:p>
            <a:r>
              <a:rPr lang="en-US" sz="3300" b="1" dirty="0"/>
              <a:t>“Bustling with people coming and going to the stores…”</a:t>
            </a:r>
          </a:p>
          <a:p>
            <a:endParaRPr lang="en-US" sz="3300" b="1" dirty="0"/>
          </a:p>
          <a:p>
            <a:r>
              <a:rPr lang="en-US" sz="3300" b="1" dirty="0"/>
              <a:t>1919, his father bought drugstore at 910 N. </a:t>
            </a:r>
            <a:r>
              <a:rPr lang="en-US" sz="3300" b="1" dirty="0" err="1"/>
              <a:t>Piedras</a:t>
            </a:r>
            <a:r>
              <a:rPr lang="en-US" sz="3300" b="1" dirty="0"/>
              <a:t> (Next door to Rolston Hospital).</a:t>
            </a:r>
          </a:p>
          <a:p>
            <a:r>
              <a:rPr lang="en-US" sz="3300" b="1" dirty="0"/>
              <a:t>Rolston—60-65 Beds</a:t>
            </a:r>
          </a:p>
          <a:p>
            <a:endParaRPr lang="en-US" sz="3300" b="1" dirty="0"/>
          </a:p>
          <a:p>
            <a:r>
              <a:rPr lang="en-US" sz="3300" b="1" dirty="0"/>
              <a:t>Properties sold in 1953 to Sears ($20,000).</a:t>
            </a:r>
          </a:p>
          <a:p>
            <a:endParaRPr lang="en-US" sz="3300" b="1" dirty="0"/>
          </a:p>
          <a:p>
            <a:r>
              <a:rPr lang="en-US" sz="3300" b="1" dirty="0"/>
              <a:t>A lot near his home, underdeveloped, used for sandlot baseball.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5427"/>
            <a:ext cx="4038600" cy="4314571"/>
          </a:xfrm>
        </p:spPr>
      </p:pic>
    </p:spTree>
    <p:extLst>
      <p:ext uri="{BB962C8B-B14F-4D97-AF65-F5344CB8AC3E}">
        <p14:creationId xmlns:p14="http://schemas.microsoft.com/office/powerpoint/2010/main" val="310553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 </a:t>
            </a:r>
            <a:r>
              <a:rPr lang="en-US" dirty="0" err="1"/>
              <a:t>rolston</a:t>
            </a:r>
            <a:r>
              <a:rPr lang="en-US" dirty="0"/>
              <a:t> drug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Z:\Photos\Photo Archive\003 EP Business\003-1991-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1"/>
            <a:ext cx="8610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70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Miskimins’s</a:t>
            </a:r>
            <a:r>
              <a:rPr lang="en-US" dirty="0"/>
              <a:t> recollections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Attended Fannin (Corner of San Jose and Alabama). “At the time there wasn’t any Alabama right there, merely a sand pit used by construction companies.”</a:t>
            </a:r>
          </a:p>
          <a:p>
            <a:r>
              <a:rPr lang="en-US" b="1" dirty="0"/>
              <a:t>Mentions “Austin High School.”—Really Houston Elementary</a:t>
            </a:r>
          </a:p>
          <a:p>
            <a:r>
              <a:rPr lang="en-US" b="1" dirty="0"/>
              <a:t>Crockett School and then Houston School (as a 7</a:t>
            </a:r>
            <a:r>
              <a:rPr lang="en-US" b="1" baseline="30000" dirty="0"/>
              <a:t>th</a:t>
            </a:r>
            <a:r>
              <a:rPr lang="en-US" b="1" dirty="0"/>
              <a:t> grade student).</a:t>
            </a:r>
          </a:p>
          <a:p>
            <a:r>
              <a:rPr lang="en-US" b="1" dirty="0"/>
              <a:t>“Favorite pastimes…was ‘kick the can,’ and our favorite place to play it was on the steps of the Church of Christ…the northeast corner of Montana and </a:t>
            </a:r>
            <a:r>
              <a:rPr lang="en-US" b="1" dirty="0" err="1"/>
              <a:t>Raynor</a:t>
            </a:r>
            <a:r>
              <a:rPr lang="en-US" b="1" dirty="0"/>
              <a:t>.”</a:t>
            </a:r>
          </a:p>
          <a:p>
            <a:r>
              <a:rPr lang="en-US" b="1" dirty="0"/>
              <a:t>“Many were the times…we kicked the can into the sides of moving cars.”</a:t>
            </a:r>
          </a:p>
          <a:p>
            <a:r>
              <a:rPr lang="en-US" b="1" dirty="0"/>
              <a:t>Other pharmacies—Gunning Castile (across from Rolston Hospital/Rolston Drugstore and Ideal Pharmacy, further south on </a:t>
            </a:r>
            <a:r>
              <a:rPr lang="en-US" b="1" dirty="0" err="1"/>
              <a:t>Piedras</a:t>
            </a:r>
            <a:r>
              <a:rPr lang="en-US" b="1" dirty="0"/>
              <a:t>). </a:t>
            </a:r>
          </a:p>
        </p:txBody>
      </p:sp>
      <p:pic>
        <p:nvPicPr>
          <p:cNvPr id="6147" name="Picture 3" descr="C:\Users\FrontDesk\Pictures\5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91200"/>
            <a:ext cx="53721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3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Miskimins’s</a:t>
            </a:r>
            <a:r>
              <a:rPr lang="en-US" dirty="0"/>
              <a:t> Recollections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657" y="1644396"/>
            <a:ext cx="4038600" cy="4407408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Price’s Dairy (opened in 1906—was located in Five Points by 1918)</a:t>
            </a:r>
          </a:p>
          <a:p>
            <a:pPr marL="114300" indent="0">
              <a:buNone/>
            </a:pPr>
            <a:endParaRPr lang="en-US" b="1" dirty="0"/>
          </a:p>
          <a:p>
            <a:r>
              <a:rPr lang="en-US" b="1" dirty="0"/>
              <a:t>Depression — “Ice cream, double dip, cost five cents each.”</a:t>
            </a:r>
          </a:p>
          <a:p>
            <a:pPr marL="114300" indent="0">
              <a:buNone/>
            </a:pPr>
            <a:endParaRPr lang="en-US" b="1" dirty="0"/>
          </a:p>
          <a:p>
            <a:r>
              <a:rPr lang="en-US" b="1" dirty="0"/>
              <a:t>“As a business district, Five Points wasn’t all that much, I guess in comparison with today’s standards. It was just a random combination of “points” where a hospital had been built and stores had been accumulated.”</a:t>
            </a:r>
          </a:p>
          <a:p>
            <a:pPr marL="114300" indent="0">
              <a:buNone/>
            </a:pPr>
            <a:endParaRPr lang="en-US" b="1" dirty="0"/>
          </a:p>
          <a:p>
            <a:r>
              <a:rPr lang="en-US" b="1" dirty="0"/>
              <a:t>“You did your shopping in this small community.”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pic>
        <p:nvPicPr>
          <p:cNvPr id="2050" name="Picture 2" descr="Z:\Photos\Photo Archive\003 EP Business\003-1986-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8800"/>
            <a:ext cx="4953000" cy="37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37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109</TotalTime>
  <Words>448</Words>
  <Application>Microsoft Office PowerPoint</Application>
  <PresentationFormat>On-screen Show (4:3)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Book Antiqua</vt:lpstr>
      <vt:lpstr>Century Gothic</vt:lpstr>
      <vt:lpstr>Apothecary</vt:lpstr>
      <vt:lpstr> A brief history of five points</vt:lpstr>
      <vt:lpstr>Five points in 1917</vt:lpstr>
      <vt:lpstr>A business district</vt:lpstr>
      <vt:lpstr>Circa 1920</vt:lpstr>
      <vt:lpstr>Rolston hospital (Later masonic hospital), circa 1920</vt:lpstr>
      <vt:lpstr>1920s-1930s (1st person recollections of j. harry miskimins, M.d.</vt:lpstr>
      <vt:lpstr>Interior rolston drug store</vt:lpstr>
      <vt:lpstr>Miskimins’s recollections</vt:lpstr>
      <vt:lpstr>Miskimins’s Recollections</vt:lpstr>
      <vt:lpstr>Five points 1949</vt:lpstr>
      <vt:lpstr>Five points 1990</vt:lpstr>
      <vt:lpstr>Five points 1990</vt:lpstr>
      <vt:lpstr>Five points 1990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five points solution</dc:title>
  <dc:creator>FrontDesk</dc:creator>
  <cp:lastModifiedBy>Robert Diaz</cp:lastModifiedBy>
  <cp:revision>11</cp:revision>
  <dcterms:created xsi:type="dcterms:W3CDTF">2017-02-15T16:37:14Z</dcterms:created>
  <dcterms:modified xsi:type="dcterms:W3CDTF">2017-02-20T08:22:43Z</dcterms:modified>
</cp:coreProperties>
</file>